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16"/>
  </p:notesMasterIdLst>
  <p:sldIdLst>
    <p:sldId id="256" r:id="rId6"/>
    <p:sldId id="269" r:id="rId7"/>
    <p:sldId id="270" r:id="rId8"/>
    <p:sldId id="272" r:id="rId9"/>
    <p:sldId id="502" r:id="rId10"/>
    <p:sldId id="510" r:id="rId11"/>
    <p:sldId id="511" r:id="rId12"/>
    <p:sldId id="512" r:id="rId13"/>
    <p:sldId id="257" r:id="rId14"/>
    <p:sldId id="509" r:id="rId15"/>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551F9-3F74-4F57-9D97-7934FE46C74F}" v="16" dt="2021-02-03T17:32:40.0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2584" autoAdjust="0"/>
  </p:normalViewPr>
  <p:slideViewPr>
    <p:cSldViewPr snapToGrid="0">
      <p:cViewPr varScale="1">
        <p:scale>
          <a:sx n="71" d="100"/>
          <a:sy n="71" d="100"/>
        </p:scale>
        <p:origin x="1338"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1D3551F9-3F74-4F57-9D97-7934FE46C74F}"/>
    <pc:docChg chg="undo custSel addSld delSld modSld delMainMaster">
      <pc:chgData name="Kenneth" userId="e6c3de41-b5ba-4680-b536-35921ec7cdb7" providerId="ADAL" clId="{1D3551F9-3F74-4F57-9D97-7934FE46C74F}" dt="2021-02-03T17:31:08.643" v="1626" actId="1076"/>
      <pc:docMkLst>
        <pc:docMk/>
      </pc:docMkLst>
      <pc:sldChg chg="modSp mod">
        <pc:chgData name="Kenneth" userId="e6c3de41-b5ba-4680-b536-35921ec7cdb7" providerId="ADAL" clId="{1D3551F9-3F74-4F57-9D97-7934FE46C74F}" dt="2021-02-03T15:28:44.561" v="397" actId="20577"/>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media/image1.jpeg>
</file>

<file path=ppt/media/image10.png>
</file>

<file path=ppt/media/image11.png>
</file>

<file path=ppt/media/image12.jpeg>
</file>

<file path=ppt/media/image2.tmp>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2/3/2021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Abstract:</a:t>
            </a:r>
          </a:p>
          <a:p>
            <a:r>
              <a:rPr lang="en-US" b="0" i="0" dirty="0">
                <a:solidFill>
                  <a:srgbClr val="000000"/>
                </a:solidFill>
                <a:effectLst/>
                <a:latin typeface="Arial" panose="020B0604020202020204" pitchFamily="34" charset="0"/>
              </a:rPr>
              <a:t>Kenneth G. Hartman will demonstrate common attacks on a load-balanced WordPress EC2 Instance with poor security and showcase how that activity can be detected using cloud-native AWS technologies such as </a:t>
            </a:r>
            <a:r>
              <a:rPr lang="en-US" b="0" i="0" dirty="0" err="1">
                <a:solidFill>
                  <a:srgbClr val="000000"/>
                </a:solidFill>
                <a:effectLst/>
                <a:latin typeface="Arial" panose="020B0604020202020204" pitchFamily="34" charset="0"/>
              </a:rPr>
              <a:t>GuardDuty</a:t>
            </a:r>
            <a:r>
              <a:rPr lang="en-US" b="0" i="0" dirty="0">
                <a:solidFill>
                  <a:srgbClr val="000000"/>
                </a:solidFill>
                <a:effectLst/>
                <a:latin typeface="Arial" panose="020B0604020202020204" pitchFamily="34" charset="0"/>
              </a:rPr>
              <a:t>, VPC Flow Logs, CloudTrail, Athena, Config, and CloudWatch. At SANS, we believe that nothing beats hands-on experience, and the goal of this talk is to encourage you to use the cloud as your personal lab for sharpening your offensive and defensive skills.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8</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10</a:t>
            </a:fld>
            <a:endParaRPr lang="en-US"/>
          </a:p>
        </p:txBody>
      </p:sp>
    </p:spTree>
    <p:extLst>
      <p:ext uri="{BB962C8B-B14F-4D97-AF65-F5344CB8AC3E}">
        <p14:creationId xmlns:p14="http://schemas.microsoft.com/office/powerpoint/2010/main" val="371108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2/3/2021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2/3/2021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2/3/2021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5.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2/3/2021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10</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2/3/2021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5</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2297541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8</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914</TotalTime>
  <Words>1174</Words>
  <Application>Microsoft Office PowerPoint</Application>
  <PresentationFormat>Widescreen</PresentationFormat>
  <Paragraphs>129</Paragraphs>
  <Slides>10</Slides>
  <Notes>8</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Arial</vt:lpstr>
      <vt:lpstr>Calibri</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Learning Objectives</vt:lpstr>
      <vt:lpstr>Plan of Attack</vt:lpstr>
      <vt:lpstr>PowerPoint Presentation</vt:lpstr>
      <vt:lpstr>OK, but….Umm…Why??</vt:lpstr>
      <vt:lpstr>Workshop Development Environment</vt:lpstr>
      <vt:lpstr>PowerPoint Presentation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DevOps Approach to Security Controls</dc:title>
  <dc:creator>Kenneth G.. Hartman</dc:creator>
  <cp:lastModifiedBy>Ken Hartman</cp:lastModifiedBy>
  <cp:revision>3</cp:revision>
  <dcterms:created xsi:type="dcterms:W3CDTF">2019-11-04T02:18:03Z</dcterms:created>
  <dcterms:modified xsi:type="dcterms:W3CDTF">2021-02-03T17:33:06Z</dcterms:modified>
</cp:coreProperties>
</file>